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70" r:id="rId16"/>
    <p:sldId id="271" r:id="rId17"/>
    <p:sldId id="272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69" r:id="rId32"/>
    <p:sldId id="289" r:id="rId33"/>
    <p:sldId id="290" r:id="rId34"/>
    <p:sldId id="287" r:id="rId35"/>
    <p:sldId id="288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BEB8D-D3B8-490D-8C05-5D3C05ED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10 recommandations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00135F-88D3-466D-AD10-192140425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Optimisation d’un site web existant</a:t>
            </a:r>
          </a:p>
        </p:txBody>
      </p:sp>
    </p:spTree>
    <p:extLst>
      <p:ext uri="{BB962C8B-B14F-4D97-AF65-F5344CB8AC3E}">
        <p14:creationId xmlns:p14="http://schemas.microsoft.com/office/powerpoint/2010/main" val="206125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1159-8EC5-4786-ACEF-F58B299F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Paramétrer un cache navigateur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76D5BD-7E29-4102-BE02-BCA0EC1C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 nombreuses images statiques sont présentes sur le site</a:t>
            </a:r>
          </a:p>
          <a:p>
            <a:endParaRPr lang="fr-FR" dirty="0"/>
          </a:p>
          <a:p>
            <a:r>
              <a:rPr lang="fr-FR" dirty="0"/>
              <a:t>Nos réalisations vont s’étoffer et il va y en avoir de plus en plus</a:t>
            </a:r>
          </a:p>
          <a:p>
            <a:endParaRPr lang="fr-FR" dirty="0"/>
          </a:p>
          <a:p>
            <a:r>
              <a:rPr lang="fr-FR" dirty="0"/>
              <a:t>La mise en cache est le processus de stockage de données dans un cache, une zone de stockage de données </a:t>
            </a:r>
            <a:r>
              <a:rPr lang="fr-FR" b="1" dirty="0"/>
              <a:t>temporaire et rapide</a:t>
            </a:r>
            <a:r>
              <a:rPr lang="fr-FR" dirty="0"/>
              <a:t>, pour que celles-ci soient retrouvées plus rapidement et facilement par la suite</a:t>
            </a:r>
          </a:p>
        </p:txBody>
      </p:sp>
    </p:spTree>
    <p:extLst>
      <p:ext uri="{BB962C8B-B14F-4D97-AF65-F5344CB8AC3E}">
        <p14:creationId xmlns:p14="http://schemas.microsoft.com/office/powerpoint/2010/main" val="18293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39939-7EF5-4068-AC4B-A7B7ED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Améliorer l’accessibilité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AC2596-749A-42C1-A4B3-2523B660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langue utilisée sur notre site internet n’est pas renseignée empêchant l’interprétation de notre page</a:t>
            </a:r>
          </a:p>
          <a:p>
            <a:endParaRPr lang="fr-FR" dirty="0"/>
          </a:p>
          <a:p>
            <a:r>
              <a:rPr lang="fr-FR" dirty="0"/>
              <a:t>Trop de liens cassés sont présents, notamment au niveau des annuaires et des réseaux sociaux</a:t>
            </a:r>
          </a:p>
          <a:p>
            <a:endParaRPr lang="fr-FR" dirty="0"/>
          </a:p>
          <a:p>
            <a:r>
              <a:rPr lang="fr-FR" dirty="0"/>
              <a:t>La visibilité avec l’attribut </a:t>
            </a:r>
            <a:r>
              <a:rPr lang="fr-FR" dirty="0" err="1"/>
              <a:t>hidden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87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BEB8D-D3B8-490D-8C05-5D3C05ED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00135F-88D3-466D-AD10-192140425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Optimisation d’un site web existant</a:t>
            </a:r>
          </a:p>
        </p:txBody>
      </p:sp>
    </p:spTree>
    <p:extLst>
      <p:ext uri="{BB962C8B-B14F-4D97-AF65-F5344CB8AC3E}">
        <p14:creationId xmlns:p14="http://schemas.microsoft.com/office/powerpoint/2010/main" val="193474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A0B26-5076-49E3-8639-FCC77EEC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F95D5-C73F-4018-B675-7B599D8F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678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dirty="0"/>
              <a:t>Avant : 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"keywords"</a:t>
            </a:r>
            <a:r>
              <a:rPr lang="fr-FR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 content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seo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, google, site web, site internet, agence design paris, agence design, agence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design"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fr-FR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2400" dirty="0"/>
              <a:t>Après : 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"keywords"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"entreprise webdesign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Lyon,site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web, site internet, agence design"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9161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A0B26-5076-49E3-8639-FCC77EEC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F95D5-C73F-4018-B675-7B599D8F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sz="2800" dirty="0"/>
              <a:t>Avant</a:t>
            </a:r>
          </a:p>
          <a:p>
            <a:pPr lvl="1"/>
            <a:endParaRPr lang="fr-FR" sz="2800" dirty="0"/>
          </a:p>
          <a:p>
            <a:pPr lvl="1"/>
            <a:endParaRPr lang="fr-FR" sz="2800" dirty="0"/>
          </a:p>
          <a:p>
            <a:pPr lvl="1"/>
            <a:endParaRPr lang="fr-FR" sz="2800" dirty="0"/>
          </a:p>
          <a:p>
            <a:pPr lvl="1"/>
            <a:r>
              <a:rPr lang="fr-FR" sz="2800" dirty="0"/>
              <a:t>Après</a:t>
            </a:r>
          </a:p>
          <a:p>
            <a:pPr marL="0" indent="0">
              <a:buNone/>
            </a:pP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F456E2-43EE-4633-8AAB-B89FF1FD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31" y="2905052"/>
            <a:ext cx="8691547" cy="12163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1B19F3-1BF3-4A4D-8E2F-10F23EEF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31" y="4689605"/>
            <a:ext cx="10483342" cy="1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3AE04-B191-4BE0-BAEE-1B807AA8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3B43E0-0D27-4E28-826F-7806CE2DD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80" y="2014330"/>
            <a:ext cx="11142068" cy="4544176"/>
          </a:xfrm>
        </p:spPr>
      </p:pic>
    </p:spTree>
    <p:extLst>
      <p:ext uri="{BB962C8B-B14F-4D97-AF65-F5344CB8AC3E}">
        <p14:creationId xmlns:p14="http://schemas.microsoft.com/office/powerpoint/2010/main" val="347775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3AE04-B191-4BE0-BAEE-1B807AA8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045E29E-9D98-487E-A1A0-1C659BC0E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2" y="2080592"/>
            <a:ext cx="11470073" cy="4519838"/>
          </a:xfrm>
        </p:spPr>
      </p:pic>
    </p:spTree>
    <p:extLst>
      <p:ext uri="{BB962C8B-B14F-4D97-AF65-F5344CB8AC3E}">
        <p14:creationId xmlns:p14="http://schemas.microsoft.com/office/powerpoint/2010/main" val="24141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880726-9022-437D-99E9-E7325B6F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79" y="2513813"/>
            <a:ext cx="7339042" cy="40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14218F-3D77-497A-A6A3-38F4B879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8" y="2260428"/>
            <a:ext cx="7919192" cy="41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071352D-3E5E-4420-8A3E-BEA9A20F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67" y="2561680"/>
            <a:ext cx="8021169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96A32-8D21-41EF-A4AE-A6DC458C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mots-clés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12BEA9-9010-41F8-9EB8-E10F6350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Trop de mots clés sont répétés, notamment agence design répétées plus de 5 fois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Google a dû interprété cela comme du black </a:t>
            </a:r>
            <a:r>
              <a:rPr lang="fr-FR" dirty="0" err="1"/>
              <a:t>hat</a:t>
            </a:r>
            <a:r>
              <a:rPr lang="fr-FR" dirty="0"/>
              <a:t>/spamming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Se concentrer sur Entreprise Webdesign Lyon en priorité, des mots clés de compétence et de localité</a:t>
            </a:r>
          </a:p>
          <a:p>
            <a:endParaRPr lang="fr-FR" dirty="0"/>
          </a:p>
          <a:p>
            <a:r>
              <a:rPr lang="fr-FR" dirty="0"/>
              <a:t>Revoir toutes les descriptions des photos</a:t>
            </a:r>
          </a:p>
        </p:txBody>
      </p:sp>
    </p:spTree>
    <p:extLst>
      <p:ext uri="{BB962C8B-B14F-4D97-AF65-F5344CB8AC3E}">
        <p14:creationId xmlns:p14="http://schemas.microsoft.com/office/powerpoint/2010/main" val="320613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8E67F8-E116-4D20-A2AB-95C7B4B1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2336873"/>
            <a:ext cx="10183646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B27C4-D2B6-4A1A-AAB1-10DA2FB9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Structurer notre page de code HTML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7CD78D-A750-41B0-8D59-07E66020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937" y="2120121"/>
            <a:ext cx="8304653" cy="4509875"/>
          </a:xfrm>
        </p:spPr>
      </p:pic>
    </p:spTree>
    <p:extLst>
      <p:ext uri="{BB962C8B-B14F-4D97-AF65-F5344CB8AC3E}">
        <p14:creationId xmlns:p14="http://schemas.microsoft.com/office/powerpoint/2010/main" val="75111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DEA407-5A31-4121-B747-8F8A398D0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611" y="2505909"/>
            <a:ext cx="4061823" cy="359886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5FC238-9C39-4018-890B-72C59698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723" y="618999"/>
            <a:ext cx="4410691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93E9712-6B99-47DA-8FC4-08EBE7DEC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8" y="2135372"/>
            <a:ext cx="3788617" cy="461464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782136-7BB3-4E64-B4D9-891E2910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49" y="753228"/>
            <a:ext cx="452500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l’architecture et la navigation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8F5968-6606-4C69-A2BE-B0AF1326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Après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DC43F8-18A2-46EF-AAEC-49C94AA0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6" y="3061614"/>
            <a:ext cx="10557968" cy="714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DF1073-2BD8-40E5-AF63-4810A895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6" y="4816072"/>
            <a:ext cx="10748545" cy="7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7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F7A59-CC74-4AE8-889B-B700A527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E58F3-655F-4BB6-9355-1FC7D7A3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EEA1E7-504B-4324-8F04-784B0DEF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81" y="2336873"/>
            <a:ext cx="8920184" cy="41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F7A59-CC74-4AE8-889B-B700A527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E58F3-655F-4BB6-9355-1FC7D7A3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2D5A43-5398-42E6-B9CE-7904044C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1" y="2216932"/>
            <a:ext cx="8834130" cy="42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C07BE-9BE8-4590-AD56-48146615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la taille des images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0368AB0-5B2D-4EDE-90D7-276880FEB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70" y="3206076"/>
            <a:ext cx="5058481" cy="301984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007A602-99A2-4546-868A-2AB1257C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227" y="3182260"/>
            <a:ext cx="6049219" cy="30674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94CF9FC-09A5-49FD-B67D-D8DD7210E7F9}"/>
              </a:ext>
            </a:extLst>
          </p:cNvPr>
          <p:cNvSpPr txBox="1"/>
          <p:nvPr/>
        </p:nvSpPr>
        <p:spPr>
          <a:xfrm>
            <a:off x="428770" y="2199861"/>
            <a:ext cx="1100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Avant										Après</a:t>
            </a:r>
          </a:p>
        </p:txBody>
      </p:sp>
    </p:spTree>
    <p:extLst>
      <p:ext uri="{BB962C8B-B14F-4D97-AF65-F5344CB8AC3E}">
        <p14:creationId xmlns:p14="http://schemas.microsoft.com/office/powerpoint/2010/main" val="3160471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CAA67-7618-4939-B946-088BD332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Paramétrer un cache navigateur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C0E671-62C6-4879-9715-6C078D88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22" y="2445307"/>
            <a:ext cx="5421429" cy="36594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446BCE-BB14-476E-AC3F-8BC0C03D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17" y="2445307"/>
            <a:ext cx="6557061" cy="36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D8700-B060-4FF0-8F08-0A4B0E03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finaux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BDB87F-B985-475C-938A-6401146D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296" y="2043874"/>
            <a:ext cx="8083826" cy="480917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414270-3378-44AE-8C4C-984B04111130}"/>
              </a:ext>
            </a:extLst>
          </p:cNvPr>
          <p:cNvSpPr txBox="1"/>
          <p:nvPr/>
        </p:nvSpPr>
        <p:spPr>
          <a:xfrm>
            <a:off x="410817" y="2610678"/>
            <a:ext cx="2358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sz="3600" dirty="0"/>
              <a:t>Avant</a:t>
            </a:r>
          </a:p>
        </p:txBody>
      </p:sp>
    </p:spTree>
    <p:extLst>
      <p:ext uri="{BB962C8B-B14F-4D97-AF65-F5344CB8AC3E}">
        <p14:creationId xmlns:p14="http://schemas.microsoft.com/office/powerpoint/2010/main" val="271660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091CA-FBA7-4F03-A8FA-F3235E20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A91E0-DA3E-4545-9FE9-BB37F9C0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Peu ou mal utilisées dans le site actuel, les balises métas sont pourtant essentielles pour l’optimisation de l’indexation du site</a:t>
            </a:r>
          </a:p>
          <a:p>
            <a:endParaRPr lang="fr-FR" dirty="0"/>
          </a:p>
          <a:p>
            <a:r>
              <a:rPr lang="fr-FR" dirty="0"/>
              <a:t>Renseigner la balise « </a:t>
            </a:r>
            <a:r>
              <a:rPr lang="fr-FR" dirty="0" err="1"/>
              <a:t>title</a:t>
            </a:r>
            <a:r>
              <a:rPr lang="fr-FR" dirty="0"/>
              <a:t> », puis « description » qui seront les premières informations vues par les visiteurs sur les moteurs de recherche</a:t>
            </a:r>
          </a:p>
          <a:p>
            <a:endParaRPr lang="fr-FR" dirty="0"/>
          </a:p>
          <a:p>
            <a:r>
              <a:rPr lang="fr-FR" dirty="0"/>
              <a:t>Mise en place d’une balise « robot » pour indiquer l’indexation de la page ainsi qu’une balise canonique indiquant la page à indexer</a:t>
            </a:r>
          </a:p>
        </p:txBody>
      </p:sp>
    </p:spTree>
    <p:extLst>
      <p:ext uri="{BB962C8B-B14F-4D97-AF65-F5344CB8AC3E}">
        <p14:creationId xmlns:p14="http://schemas.microsoft.com/office/powerpoint/2010/main" val="3022943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58DBA-96D8-48DA-B55E-724BFA62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finaux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E47735-619A-425D-A33C-D69A6CF5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349" y="2045252"/>
            <a:ext cx="8380563" cy="4711766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3025A4A-F554-45F3-BC69-812BA3EF1F71}"/>
              </a:ext>
            </a:extLst>
          </p:cNvPr>
          <p:cNvSpPr txBox="1"/>
          <p:nvPr/>
        </p:nvSpPr>
        <p:spPr>
          <a:xfrm>
            <a:off x="410817" y="2610678"/>
            <a:ext cx="2358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sz="36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74814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sur la langue</a:t>
            </a:r>
          </a:p>
          <a:p>
            <a:endParaRPr lang="fr-FR" dirty="0"/>
          </a:p>
          <a:p>
            <a:pPr lvl="2"/>
            <a:r>
              <a:rPr lang="fr-FR" dirty="0"/>
              <a:t>Avant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Après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5EA66A-C411-437F-AB9B-75A363EE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6" y="3952122"/>
            <a:ext cx="3635563" cy="4265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F4A6DB-76DB-4B60-9279-C06A2D74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226" y="5080130"/>
            <a:ext cx="3397444" cy="5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724160-0C05-470F-A75B-5E8630B8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63" y="2902227"/>
            <a:ext cx="8405120" cy="38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7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C2D4C-E2F7-4B46-A9A0-F27F3751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809363"/>
            <a:ext cx="9613861" cy="40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La visibilité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46A7A3-8128-4B77-92C9-46DE12DB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87" y="3004679"/>
            <a:ext cx="9086295" cy="37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6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La visibilité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12EAD1-2391-411B-A3B0-2344237E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88" y="3144380"/>
            <a:ext cx="9151546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D981F-973D-49F5-BD40-F9127B0B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97" y="2579144"/>
            <a:ext cx="7177960" cy="41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80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BA0152-7276-45E0-B006-98942581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33" y="2614281"/>
            <a:ext cx="8325272" cy="41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39EC66-5D09-475E-97C8-716AC945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9" y="2032073"/>
            <a:ext cx="9613862" cy="46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FDE6F2-BB74-4944-BEDD-751DC708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73"/>
            <a:ext cx="12192000" cy="46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50465D-CBA4-4430-8273-11E37A66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10ED3-5D07-4196-A5D4-7E95B2C9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titres et sous-parties doivent contenir notre mot-clé ou synonymes pour optimiser le référencement</a:t>
            </a:r>
          </a:p>
          <a:p>
            <a:endParaRPr lang="fr-FR" dirty="0"/>
          </a:p>
          <a:p>
            <a:r>
              <a:rPr lang="fr-FR" dirty="0"/>
              <a:t>Cela est la même chose pour les textes qui doivent comporter au moins une fois notre mot clé</a:t>
            </a:r>
          </a:p>
          <a:p>
            <a:endParaRPr lang="fr-FR" dirty="0"/>
          </a:p>
          <a:p>
            <a:r>
              <a:rPr lang="fr-FR" dirty="0"/>
              <a:t>Mais attention à ne pas trop les utiliser à outrance pour éviter d’être identifié comme du spamming</a:t>
            </a:r>
          </a:p>
        </p:txBody>
      </p:sp>
    </p:spTree>
    <p:extLst>
      <p:ext uri="{BB962C8B-B14F-4D97-AF65-F5344CB8AC3E}">
        <p14:creationId xmlns:p14="http://schemas.microsoft.com/office/powerpoint/2010/main" val="391851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FF309-6E69-43E0-B1FF-A15A3369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Structurer notre page de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83D70-44EC-47F3-A34B-9D979FF0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Afin de faciliter son développement et sa compréhension, structurer sa page HTML est primordiale</a:t>
            </a:r>
          </a:p>
          <a:p>
            <a:endParaRPr lang="fr-FR" dirty="0"/>
          </a:p>
          <a:p>
            <a:r>
              <a:rPr lang="fr-FR" dirty="0"/>
              <a:t>Il faut identifier un header et un </a:t>
            </a:r>
            <a:r>
              <a:rPr lang="fr-FR" dirty="0" err="1"/>
              <a:t>footer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Trop de div sont utilisées actuellement, il faut créer des sections, articles pour avoir une sémantique plus claire</a:t>
            </a:r>
          </a:p>
        </p:txBody>
      </p:sp>
    </p:spTree>
    <p:extLst>
      <p:ext uri="{BB962C8B-B14F-4D97-AF65-F5344CB8AC3E}">
        <p14:creationId xmlns:p14="http://schemas.microsoft.com/office/powerpoint/2010/main" val="44964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0507A-DDF1-421B-A69A-4E5C23AF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D99C18-6657-469C-BAA2-AD499F14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L’indexation d’un site pour son référencement privilégie sa version responsive</a:t>
            </a:r>
          </a:p>
          <a:p>
            <a:endParaRPr lang="fr-FR" dirty="0"/>
          </a:p>
          <a:p>
            <a:r>
              <a:rPr lang="fr-FR" dirty="0"/>
              <a:t>Adapter l’ensemble du site en version responsive est essentielle</a:t>
            </a:r>
          </a:p>
          <a:p>
            <a:endParaRPr lang="fr-FR" dirty="0"/>
          </a:p>
          <a:p>
            <a:r>
              <a:rPr lang="fr-FR" dirty="0"/>
              <a:t>Il est donc important d’utiliser les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adapter notre site</a:t>
            </a:r>
          </a:p>
        </p:txBody>
      </p:sp>
    </p:spTree>
    <p:extLst>
      <p:ext uri="{BB962C8B-B14F-4D97-AF65-F5344CB8AC3E}">
        <p14:creationId xmlns:p14="http://schemas.microsoft.com/office/powerpoint/2010/main" val="90075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FD779-30D2-412E-A200-237C8228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l’architecture et la navigation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C03B3-9A50-4D9D-9925-185314B8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L’architecture de votre site et de vos contenus doit être claire et facile à utiliser pour vos visiteurs</a:t>
            </a:r>
          </a:p>
          <a:p>
            <a:endParaRPr lang="fr-FR" dirty="0"/>
          </a:p>
          <a:p>
            <a:r>
              <a:rPr lang="fr-FR" dirty="0"/>
              <a:t>Faciliter la navigation sur le site dès le chargement de la page avec un menu identifié</a:t>
            </a:r>
          </a:p>
          <a:p>
            <a:endParaRPr lang="fr-FR" dirty="0"/>
          </a:p>
          <a:p>
            <a:r>
              <a:rPr lang="fr-FR" dirty="0"/>
              <a:t>Notre métier / Nos réalisations / Contactez-nous</a:t>
            </a:r>
          </a:p>
        </p:txBody>
      </p:sp>
    </p:spTree>
    <p:extLst>
      <p:ext uri="{BB962C8B-B14F-4D97-AF65-F5344CB8AC3E}">
        <p14:creationId xmlns:p14="http://schemas.microsoft.com/office/powerpoint/2010/main" val="261422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4A441-CF22-49D1-8716-E6AA32A4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ED73B5-9C0E-4290-994E-26D9CC249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page 2 en l’état actuel n’est pas pertinente car elle n’apporte aucune information complémentaire</a:t>
            </a:r>
          </a:p>
          <a:p>
            <a:endParaRPr lang="fr-FR" dirty="0"/>
          </a:p>
          <a:p>
            <a:r>
              <a:rPr lang="fr-FR" dirty="0"/>
              <a:t>La supprimer en intégrant le formulaire de contact à la page principale en bas de page</a:t>
            </a:r>
          </a:p>
          <a:p>
            <a:endParaRPr lang="fr-FR" dirty="0"/>
          </a:p>
          <a:p>
            <a:r>
              <a:rPr lang="fr-FR" dirty="0"/>
              <a:t>Retravailler le formulaire pour qu’il soit plus attractif</a:t>
            </a:r>
          </a:p>
        </p:txBody>
      </p:sp>
    </p:spTree>
    <p:extLst>
      <p:ext uri="{BB962C8B-B14F-4D97-AF65-F5344CB8AC3E}">
        <p14:creationId xmlns:p14="http://schemas.microsoft.com/office/powerpoint/2010/main" val="234176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463AA-F5A7-4652-846D-C8C2FC34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la taille des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8ED6E0-B47E-4DDC-A9A5-D5393A5E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Selon les résultats des performances de site, ce qui le ralentit le plus est le chargement des images dont la taille n’est pas uniformisée</a:t>
            </a:r>
          </a:p>
          <a:p>
            <a:endParaRPr lang="fr-FR" dirty="0"/>
          </a:p>
          <a:p>
            <a:r>
              <a:rPr lang="fr-FR" dirty="0"/>
              <a:t>Redimensionner les images en fonction des contenants pour réduire la vitesse de chargement</a:t>
            </a:r>
          </a:p>
          <a:p>
            <a:endParaRPr lang="fr-FR" dirty="0"/>
          </a:p>
          <a:p>
            <a:r>
              <a:rPr lang="fr-FR" dirty="0"/>
              <a:t>Les compresser afin de gagner encore davantage en performance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328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417</TotalTime>
  <Words>798</Words>
  <Application>Microsoft Office PowerPoint</Application>
  <PresentationFormat>Grand écran</PresentationFormat>
  <Paragraphs>146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Consolas</vt:lpstr>
      <vt:lpstr>Trebuchet MS</vt:lpstr>
      <vt:lpstr>Berlin</vt:lpstr>
      <vt:lpstr>Les 10 recommandations </vt:lpstr>
      <vt:lpstr>Travailler les mots-clés</vt:lpstr>
      <vt:lpstr>Optimiser les balises métas</vt:lpstr>
      <vt:lpstr>Travailler les titres et textes pour intégrer les mots clés</vt:lpstr>
      <vt:lpstr>Structurer notre page de code HTML</vt:lpstr>
      <vt:lpstr>Adapter le site en mobile-first</vt:lpstr>
      <vt:lpstr>Optimiser l’architecture et la navigation</vt:lpstr>
      <vt:lpstr>Intégrer le formulaire en bas de page</vt:lpstr>
      <vt:lpstr>Optimiser la taille des images</vt:lpstr>
      <vt:lpstr>Paramétrer un cache navigateur</vt:lpstr>
      <vt:lpstr>Améliorer l’accessibilité du site</vt:lpstr>
      <vt:lpstr>Comparaison Avant-Après</vt:lpstr>
      <vt:lpstr>Travailler les mots clés</vt:lpstr>
      <vt:lpstr>Optimiser les balises métas</vt:lpstr>
      <vt:lpstr>Optimiser les balises métas</vt:lpstr>
      <vt:lpstr>Optimiser les balises métas</vt:lpstr>
      <vt:lpstr>Travailler les titres et textes pour intégrer les mots clés</vt:lpstr>
      <vt:lpstr>Travailler les titres et textes pour intégrer les mots clés</vt:lpstr>
      <vt:lpstr>Travailler les titres et textes pour intégrer les mots clés</vt:lpstr>
      <vt:lpstr>Travailler les titres et textes pour intégrer les mots clés</vt:lpstr>
      <vt:lpstr>Structurer notre page de code HTML</vt:lpstr>
      <vt:lpstr>Adapter le site en mobile-first</vt:lpstr>
      <vt:lpstr>Adapter le site en mobile-first</vt:lpstr>
      <vt:lpstr>Optimiser l’architecture et la navigation</vt:lpstr>
      <vt:lpstr>Intégrer le formulaire en bas de page</vt:lpstr>
      <vt:lpstr>Intégrer le formulaire en bas de page</vt:lpstr>
      <vt:lpstr>Optimiser la taille des images</vt:lpstr>
      <vt:lpstr>Paramétrer un cache navigateur</vt:lpstr>
      <vt:lpstr>Résultats finaux</vt:lpstr>
      <vt:lpstr>Résultats finaux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10 recommandations</dc:title>
  <dc:creator>Richard ZIZERT</dc:creator>
  <cp:lastModifiedBy>Richard ZIZERT</cp:lastModifiedBy>
  <cp:revision>22</cp:revision>
  <dcterms:created xsi:type="dcterms:W3CDTF">2020-07-08T08:28:04Z</dcterms:created>
  <dcterms:modified xsi:type="dcterms:W3CDTF">2020-08-30T11:08:34Z</dcterms:modified>
</cp:coreProperties>
</file>